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Telegraf Bold" charset="1" panose="00000800000000000000"/>
      <p:regular r:id="rId7"/>
    </p:embeddedFont>
    <p:embeddedFont>
      <p:font typeface="Open Sans Bold" charset="1" panose="00000000000000000000"/>
      <p:regular r:id="rId8"/>
    </p:embeddedFont>
    <p:embeddedFont>
      <p:font typeface="Open Sans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png" Type="http://schemas.openxmlformats.org/officeDocument/2006/relationships/image"/><Relationship Id="rId11" Target="../media/image9.png" Type="http://schemas.openxmlformats.org/officeDocument/2006/relationships/image"/><Relationship Id="rId12" Target="../media/image10.png" Type="http://schemas.openxmlformats.org/officeDocument/2006/relationships/image"/><Relationship Id="rId13" Target="../media/image11.png" Type="http://schemas.openxmlformats.org/officeDocument/2006/relationships/image"/><Relationship Id="rId14" Target="../media/image12.png" Type="http://schemas.openxmlformats.org/officeDocument/2006/relationships/image"/><Relationship Id="rId15" Target="../media/image13.png" Type="http://schemas.openxmlformats.org/officeDocument/2006/relationships/image"/><Relationship Id="rId16" Target="../media/image14.png" Type="http://schemas.openxmlformats.org/officeDocument/2006/relationships/image"/><Relationship Id="rId17" Target="../media/image15.png" Type="http://schemas.openxmlformats.org/officeDocument/2006/relationships/image"/><Relationship Id="rId18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http://agrisafe.org" TargetMode="External" Type="http://schemas.openxmlformats.org/officeDocument/2006/relationships/hyperlink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6877" t="-12261" r="0" b="-35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73308" y="3965938"/>
            <a:ext cx="17141384" cy="3773125"/>
            <a:chOff x="0" y="0"/>
            <a:chExt cx="4514603" cy="99374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4603" cy="993745"/>
            </a:xfrm>
            <a:custGeom>
              <a:avLst/>
              <a:gdLst/>
              <a:ahLst/>
              <a:cxnLst/>
              <a:rect r="r" b="b" t="t" l="l"/>
              <a:pathLst>
                <a:path h="993745" w="4514603">
                  <a:moveTo>
                    <a:pt x="0" y="0"/>
                  </a:moveTo>
                  <a:lnTo>
                    <a:pt x="4514603" y="0"/>
                  </a:lnTo>
                  <a:lnTo>
                    <a:pt x="4514603" y="993745"/>
                  </a:lnTo>
                  <a:lnTo>
                    <a:pt x="0" y="993745"/>
                  </a:lnTo>
                  <a:close/>
                </a:path>
              </a:pathLst>
            </a:custGeom>
            <a:solidFill>
              <a:srgbClr val="FFFFFF">
                <a:alpha val="5568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514603" cy="10318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1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73308" y="524079"/>
            <a:ext cx="17141384" cy="9238842"/>
            <a:chOff x="0" y="0"/>
            <a:chExt cx="22855178" cy="123184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855179" cy="12318457"/>
            </a:xfrm>
            <a:custGeom>
              <a:avLst/>
              <a:gdLst/>
              <a:ahLst/>
              <a:cxnLst/>
              <a:rect r="r" b="b" t="t" l="l"/>
              <a:pathLst>
                <a:path h="12318457" w="22855179">
                  <a:moveTo>
                    <a:pt x="0" y="0"/>
                  </a:moveTo>
                  <a:lnTo>
                    <a:pt x="22855179" y="0"/>
                  </a:lnTo>
                  <a:lnTo>
                    <a:pt x="22855179" y="12318457"/>
                  </a:lnTo>
                  <a:lnTo>
                    <a:pt x="0" y="12318457"/>
                  </a:lnTo>
                  <a:close/>
                </a:path>
              </a:pathLst>
            </a:custGeom>
            <a:solidFill>
              <a:srgbClr val="FFFFFF">
                <a:alpha val="7882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2855178" cy="123565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73308" y="2602761"/>
            <a:ext cx="17141384" cy="1363177"/>
            <a:chOff x="0" y="0"/>
            <a:chExt cx="4514603" cy="35902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514603" cy="359026"/>
            </a:xfrm>
            <a:custGeom>
              <a:avLst/>
              <a:gdLst/>
              <a:ahLst/>
              <a:cxnLst/>
              <a:rect r="r" b="b" t="t" l="l"/>
              <a:pathLst>
                <a:path h="359026" w="4514603">
                  <a:moveTo>
                    <a:pt x="0" y="0"/>
                  </a:moveTo>
                  <a:lnTo>
                    <a:pt x="4514603" y="0"/>
                  </a:lnTo>
                  <a:lnTo>
                    <a:pt x="4514603" y="359026"/>
                  </a:lnTo>
                  <a:lnTo>
                    <a:pt x="0" y="359026"/>
                  </a:lnTo>
                  <a:close/>
                </a:path>
              </a:pathLst>
            </a:custGeom>
            <a:solidFill>
              <a:srgbClr val="F0772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4514603" cy="3971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14"/>
                </a:lnSpc>
              </a:pPr>
            </a:p>
          </p:txBody>
        </p:sp>
      </p:grpSp>
      <p:sp>
        <p:nvSpPr>
          <p:cNvPr name="Freeform 12" id="12">
            <a:hlinkClick r:id="rId4" tooltip="http://agrisafe.org"/>
          </p:cNvPr>
          <p:cNvSpPr/>
          <p:nvPr/>
        </p:nvSpPr>
        <p:spPr>
          <a:xfrm flipH="false" flipV="false" rot="0">
            <a:off x="10241822" y="857975"/>
            <a:ext cx="2907061" cy="1099398"/>
          </a:xfrm>
          <a:custGeom>
            <a:avLst/>
            <a:gdLst/>
            <a:ahLst/>
            <a:cxnLst/>
            <a:rect r="r" b="b" t="t" l="l"/>
            <a:pathLst>
              <a:path h="1099398" w="2907061">
                <a:moveTo>
                  <a:pt x="0" y="0"/>
                </a:moveTo>
                <a:lnTo>
                  <a:pt x="2907061" y="0"/>
                </a:lnTo>
                <a:lnTo>
                  <a:pt x="2907061" y="1099398"/>
                </a:lnTo>
                <a:lnTo>
                  <a:pt x="0" y="1099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0972846" y="4098441"/>
            <a:ext cx="1934897" cy="1920887"/>
            <a:chOff x="0" y="0"/>
            <a:chExt cx="519055" cy="51529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9055" cy="515297"/>
            </a:xfrm>
            <a:custGeom>
              <a:avLst/>
              <a:gdLst/>
              <a:ahLst/>
              <a:cxnLst/>
              <a:rect r="r" b="b" t="t" l="l"/>
              <a:pathLst>
                <a:path h="515297" w="519055">
                  <a:moveTo>
                    <a:pt x="78149" y="0"/>
                  </a:moveTo>
                  <a:lnTo>
                    <a:pt x="440907" y="0"/>
                  </a:lnTo>
                  <a:cubicBezTo>
                    <a:pt x="461633" y="0"/>
                    <a:pt x="481510" y="8233"/>
                    <a:pt x="496166" y="22889"/>
                  </a:cubicBezTo>
                  <a:cubicBezTo>
                    <a:pt x="510822" y="37545"/>
                    <a:pt x="519055" y="57422"/>
                    <a:pt x="519055" y="78149"/>
                  </a:cubicBezTo>
                  <a:lnTo>
                    <a:pt x="519055" y="437148"/>
                  </a:lnTo>
                  <a:cubicBezTo>
                    <a:pt x="519055" y="480308"/>
                    <a:pt x="484067" y="515297"/>
                    <a:pt x="440907" y="515297"/>
                  </a:cubicBezTo>
                  <a:lnTo>
                    <a:pt x="78149" y="515297"/>
                  </a:lnTo>
                  <a:cubicBezTo>
                    <a:pt x="34988" y="515297"/>
                    <a:pt x="0" y="480308"/>
                    <a:pt x="0" y="437148"/>
                  </a:cubicBezTo>
                  <a:lnTo>
                    <a:pt x="0" y="78149"/>
                  </a:lnTo>
                  <a:cubicBezTo>
                    <a:pt x="0" y="34988"/>
                    <a:pt x="34988" y="0"/>
                    <a:pt x="78149" y="0"/>
                  </a:cubicBezTo>
                  <a:close/>
                </a:path>
              </a:pathLst>
            </a:custGeom>
            <a:solidFill>
              <a:srgbClr val="FFFFFF">
                <a:alpha val="72941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19055" cy="5438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4"/>
                </a:lnSpc>
              </a:pP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1112737" y="4050576"/>
            <a:ext cx="2221250" cy="2221250"/>
          </a:xfrm>
          <a:prstGeom prst="rect">
            <a:avLst/>
          </a:prstGeom>
        </p:spPr>
      </p:pic>
      <p:sp>
        <p:nvSpPr>
          <p:cNvPr name="Freeform 17" id="17"/>
          <p:cNvSpPr/>
          <p:nvPr/>
        </p:nvSpPr>
        <p:spPr>
          <a:xfrm flipH="false" flipV="false" rot="0">
            <a:off x="13307287" y="857975"/>
            <a:ext cx="3761258" cy="5365139"/>
          </a:xfrm>
          <a:custGeom>
            <a:avLst/>
            <a:gdLst/>
            <a:ahLst/>
            <a:cxnLst/>
            <a:rect r="r" b="b" t="t" l="l"/>
            <a:pathLst>
              <a:path h="5365139" w="3761258">
                <a:moveTo>
                  <a:pt x="0" y="0"/>
                </a:moveTo>
                <a:lnTo>
                  <a:pt x="3761258" y="0"/>
                </a:lnTo>
                <a:lnTo>
                  <a:pt x="3761258" y="5365140"/>
                </a:lnTo>
                <a:lnTo>
                  <a:pt x="0" y="536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AutoShape 18" id="18"/>
          <p:cNvSpPr/>
          <p:nvPr/>
        </p:nvSpPr>
        <p:spPr>
          <a:xfrm>
            <a:off x="573308" y="7739063"/>
            <a:ext cx="17141384" cy="0"/>
          </a:xfrm>
          <a:prstGeom prst="line">
            <a:avLst/>
          </a:prstGeom>
          <a:ln cap="flat" w="85725">
            <a:solidFill>
              <a:srgbClr val="F0772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0">
            <a:off x="9677976" y="6356465"/>
            <a:ext cx="8036716" cy="657020"/>
            <a:chOff x="0" y="0"/>
            <a:chExt cx="2116666" cy="17304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116666" cy="173042"/>
            </a:xfrm>
            <a:custGeom>
              <a:avLst/>
              <a:gdLst/>
              <a:ahLst/>
              <a:cxnLst/>
              <a:rect r="r" b="b" t="t" l="l"/>
              <a:pathLst>
                <a:path h="173042" w="2116666">
                  <a:moveTo>
                    <a:pt x="0" y="0"/>
                  </a:moveTo>
                  <a:lnTo>
                    <a:pt x="2116666" y="0"/>
                  </a:lnTo>
                  <a:lnTo>
                    <a:pt x="2116666" y="173042"/>
                  </a:lnTo>
                  <a:lnTo>
                    <a:pt x="0" y="173042"/>
                  </a:lnTo>
                  <a:close/>
                </a:path>
              </a:pathLst>
            </a:custGeom>
            <a:solidFill>
              <a:srgbClr val="F07724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116666" cy="21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14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219455" y="708045"/>
            <a:ext cx="9459782" cy="1818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69"/>
              </a:lnSpc>
            </a:pPr>
            <a:r>
              <a:rPr lang="en-US" b="true" sz="6385">
                <a:solidFill>
                  <a:srgbClr val="0B0162"/>
                </a:solidFill>
                <a:latin typeface="Telegraf Bold"/>
                <a:ea typeface="Telegraf Bold"/>
                <a:cs typeface="Telegraf Bold"/>
                <a:sym typeface="Telegraf Bold"/>
              </a:rPr>
              <a:t>National Farm Safety</a:t>
            </a:r>
          </a:p>
          <a:p>
            <a:pPr algn="l">
              <a:lnSpc>
                <a:spcPts val="6769"/>
              </a:lnSpc>
            </a:pPr>
            <a:r>
              <a:rPr lang="en-US" b="true" sz="6385">
                <a:solidFill>
                  <a:srgbClr val="0B0162"/>
                </a:solidFill>
                <a:latin typeface="Telegraf Bold"/>
                <a:ea typeface="Telegraf Bold"/>
                <a:cs typeface="Telegraf Bold"/>
                <a:sym typeface="Telegraf Bold"/>
              </a:rPr>
              <a:t>&amp; Health Week 2026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19455" y="2841012"/>
            <a:ext cx="8829130" cy="934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7"/>
              </a:lnSpc>
            </a:pPr>
            <a:r>
              <a:rPr lang="en-US" b="true" sz="291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Theme: Safety Today, Success Tomorrow</a:t>
            </a:r>
          </a:p>
          <a:p>
            <a:pPr algn="l">
              <a:lnSpc>
                <a:spcPts val="3787"/>
              </a:lnSpc>
            </a:pPr>
            <a:r>
              <a:rPr lang="en-US" sz="291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September 21–25, 2026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19455" y="4261213"/>
            <a:ext cx="3783913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2"/>
              </a:lnSpc>
            </a:pPr>
            <a:r>
              <a:rPr lang="en-US" b="true" sz="2818">
                <a:solidFill>
                  <a:srgbClr val="0B0162"/>
                </a:solidFill>
                <a:latin typeface="Telegraf Bold"/>
                <a:ea typeface="Telegraf Bold"/>
                <a:cs typeface="Telegraf Bold"/>
                <a:sym typeface="Telegraf Bold"/>
              </a:rPr>
              <a:t>DAILY TOPICS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4737516"/>
            <a:ext cx="9047873" cy="2579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4924" indent="-262462" lvl="1">
              <a:lnSpc>
                <a:spcPts val="4133"/>
              </a:lnSpc>
              <a:buFont typeface="Arial"/>
              <a:buChar char="•"/>
            </a:pPr>
            <a:r>
              <a:rPr lang="en-US" sz="243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Monday, Sept. 21: </a:t>
            </a:r>
            <a:r>
              <a:rPr lang="en-US" b="true" sz="2431">
                <a:solidFill>
                  <a:srgbClr val="1A1A1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Equipment and Rural Roadway Safety</a:t>
            </a:r>
          </a:p>
          <a:p>
            <a:pPr algn="l" marL="524924" indent="-262462" lvl="1">
              <a:lnSpc>
                <a:spcPts val="4133"/>
              </a:lnSpc>
              <a:buFont typeface="Arial"/>
              <a:buChar char="•"/>
            </a:pPr>
            <a:r>
              <a:rPr lang="en-US" sz="243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Tuesday,  Sept. 22:</a:t>
            </a:r>
            <a:r>
              <a:rPr lang="en-US" b="true" sz="2431">
                <a:solidFill>
                  <a:srgbClr val="1A1A1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Health and Wellness</a:t>
            </a:r>
          </a:p>
          <a:p>
            <a:pPr algn="l" marL="524924" indent="-262462" lvl="1">
              <a:lnSpc>
                <a:spcPts val="4133"/>
              </a:lnSpc>
              <a:buFont typeface="Arial"/>
              <a:buChar char="•"/>
            </a:pPr>
            <a:r>
              <a:rPr lang="en-US" sz="243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Wednesday, Sept. 23:</a:t>
            </a:r>
            <a:r>
              <a:rPr lang="en-US" b="true" sz="2431">
                <a:solidFill>
                  <a:srgbClr val="1A1A1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Generations of Farming</a:t>
            </a:r>
          </a:p>
          <a:p>
            <a:pPr algn="l" marL="524924" indent="-262462" lvl="1">
              <a:lnSpc>
                <a:spcPts val="4133"/>
              </a:lnSpc>
              <a:buFont typeface="Arial"/>
              <a:buChar char="•"/>
            </a:pPr>
            <a:r>
              <a:rPr lang="en-US" sz="243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Thursday, Sept. 24: </a:t>
            </a:r>
            <a:r>
              <a:rPr lang="en-US" b="true" sz="2431">
                <a:solidFill>
                  <a:srgbClr val="1A1A1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Confined Spaces</a:t>
            </a:r>
          </a:p>
          <a:p>
            <a:pPr algn="l" marL="524924" indent="-262462" lvl="1">
              <a:lnSpc>
                <a:spcPts val="4133"/>
              </a:lnSpc>
              <a:buFont typeface="Arial"/>
              <a:buChar char="•"/>
            </a:pPr>
            <a:r>
              <a:rPr lang="en-US" sz="243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Friday, Sept. 25: </a:t>
            </a:r>
            <a:r>
              <a:rPr lang="en-US" b="true" sz="2431">
                <a:solidFill>
                  <a:srgbClr val="1A1A1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Cancer Prevention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677976" y="7015707"/>
            <a:ext cx="7345878" cy="573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658"/>
              </a:lnSpc>
            </a:pPr>
            <a:r>
              <a:rPr lang="en-US" b="true" sz="3583">
                <a:solidFill>
                  <a:srgbClr val="0B016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www.agrisafe.org/nfshw/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333034" y="6432665"/>
            <a:ext cx="7690820" cy="406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232"/>
              </a:lnSpc>
            </a:pPr>
            <a:r>
              <a:rPr lang="en-US" b="true" sz="248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Free webinars available daily — register now!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19455" y="7829550"/>
            <a:ext cx="10720840" cy="367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b="true" sz="2236">
                <a:solidFill>
                  <a:srgbClr val="0B0162"/>
                </a:solidFill>
                <a:latin typeface="Telegraf Bold"/>
                <a:ea typeface="Telegraf Bold"/>
                <a:cs typeface="Telegraf Bold"/>
                <a:sym typeface="Telegraf Bold"/>
              </a:rPr>
              <a:t>SPECIAL THANKS TO OUR NFSHW SPONSORS AND PARTNERS: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7848470" y="8197180"/>
            <a:ext cx="1329358" cy="1380918"/>
          </a:xfrm>
          <a:custGeom>
            <a:avLst/>
            <a:gdLst/>
            <a:ahLst/>
            <a:cxnLst/>
            <a:rect r="r" b="b" t="t" l="l"/>
            <a:pathLst>
              <a:path h="1380918" w="1329358">
                <a:moveTo>
                  <a:pt x="0" y="0"/>
                </a:moveTo>
                <a:lnTo>
                  <a:pt x="1329358" y="0"/>
                </a:lnTo>
                <a:lnTo>
                  <a:pt x="1329358" y="1380918"/>
                </a:lnTo>
                <a:lnTo>
                  <a:pt x="0" y="13809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324" t="-14218" r="-26755" b="-16989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333294" y="8458478"/>
            <a:ext cx="2014497" cy="1087828"/>
          </a:xfrm>
          <a:custGeom>
            <a:avLst/>
            <a:gdLst/>
            <a:ahLst/>
            <a:cxnLst/>
            <a:rect r="r" b="b" t="t" l="l"/>
            <a:pathLst>
              <a:path h="1087828" w="2014497">
                <a:moveTo>
                  <a:pt x="0" y="0"/>
                </a:moveTo>
                <a:lnTo>
                  <a:pt x="2014497" y="0"/>
                </a:lnTo>
                <a:lnTo>
                  <a:pt x="2014497" y="1087829"/>
                </a:lnTo>
                <a:lnTo>
                  <a:pt x="0" y="10878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3530994" y="8723305"/>
            <a:ext cx="1656922" cy="838467"/>
          </a:xfrm>
          <a:custGeom>
            <a:avLst/>
            <a:gdLst/>
            <a:ahLst/>
            <a:cxnLst/>
            <a:rect r="r" b="b" t="t" l="l"/>
            <a:pathLst>
              <a:path h="838467" w="1656922">
                <a:moveTo>
                  <a:pt x="0" y="0"/>
                </a:moveTo>
                <a:lnTo>
                  <a:pt x="1656922" y="0"/>
                </a:lnTo>
                <a:lnTo>
                  <a:pt x="1656922" y="838467"/>
                </a:lnTo>
                <a:lnTo>
                  <a:pt x="0" y="838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39886" r="0" b="-28085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2184102" y="7858125"/>
            <a:ext cx="3236349" cy="655630"/>
          </a:xfrm>
          <a:custGeom>
            <a:avLst/>
            <a:gdLst/>
            <a:ahLst/>
            <a:cxnLst/>
            <a:rect r="r" b="b" t="t" l="l"/>
            <a:pathLst>
              <a:path h="655630" w="3236349">
                <a:moveTo>
                  <a:pt x="0" y="0"/>
                </a:moveTo>
                <a:lnTo>
                  <a:pt x="3236349" y="0"/>
                </a:lnTo>
                <a:lnTo>
                  <a:pt x="3236349" y="655630"/>
                </a:lnTo>
                <a:lnTo>
                  <a:pt x="0" y="655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5552637" y="8224720"/>
            <a:ext cx="2218641" cy="590281"/>
          </a:xfrm>
          <a:custGeom>
            <a:avLst/>
            <a:gdLst/>
            <a:ahLst/>
            <a:cxnLst/>
            <a:rect r="r" b="b" t="t" l="l"/>
            <a:pathLst>
              <a:path h="590281" w="2218641">
                <a:moveTo>
                  <a:pt x="0" y="0"/>
                </a:moveTo>
                <a:lnTo>
                  <a:pt x="2218641" y="0"/>
                </a:lnTo>
                <a:lnTo>
                  <a:pt x="2218641" y="590280"/>
                </a:lnTo>
                <a:lnTo>
                  <a:pt x="0" y="5902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466472" y="8591607"/>
            <a:ext cx="1513780" cy="1001744"/>
          </a:xfrm>
          <a:custGeom>
            <a:avLst/>
            <a:gdLst/>
            <a:ahLst/>
            <a:cxnLst/>
            <a:rect r="r" b="b" t="t" l="l"/>
            <a:pathLst>
              <a:path h="1001744" w="1513780">
                <a:moveTo>
                  <a:pt x="0" y="0"/>
                </a:moveTo>
                <a:lnTo>
                  <a:pt x="1513781" y="0"/>
                </a:lnTo>
                <a:lnTo>
                  <a:pt x="1513781" y="1001744"/>
                </a:lnTo>
                <a:lnTo>
                  <a:pt x="0" y="100174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14287" r="0" b="-36826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5420451" y="8768913"/>
            <a:ext cx="2070905" cy="747251"/>
          </a:xfrm>
          <a:custGeom>
            <a:avLst/>
            <a:gdLst/>
            <a:ahLst/>
            <a:cxnLst/>
            <a:rect r="r" b="b" t="t" l="l"/>
            <a:pathLst>
              <a:path h="747251" w="2070905">
                <a:moveTo>
                  <a:pt x="0" y="0"/>
                </a:moveTo>
                <a:lnTo>
                  <a:pt x="2070904" y="0"/>
                </a:lnTo>
                <a:lnTo>
                  <a:pt x="2070904" y="747251"/>
                </a:lnTo>
                <a:lnTo>
                  <a:pt x="0" y="7472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5664258" y="7858125"/>
            <a:ext cx="1914249" cy="655630"/>
          </a:xfrm>
          <a:custGeom>
            <a:avLst/>
            <a:gdLst/>
            <a:ahLst/>
            <a:cxnLst/>
            <a:rect r="r" b="b" t="t" l="l"/>
            <a:pathLst>
              <a:path h="655630" w="1914249">
                <a:moveTo>
                  <a:pt x="0" y="0"/>
                </a:moveTo>
                <a:lnTo>
                  <a:pt x="1914248" y="0"/>
                </a:lnTo>
                <a:lnTo>
                  <a:pt x="1914248" y="655630"/>
                </a:lnTo>
                <a:lnTo>
                  <a:pt x="0" y="6556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092060" y="8321005"/>
            <a:ext cx="1682386" cy="1194494"/>
          </a:xfrm>
          <a:custGeom>
            <a:avLst/>
            <a:gdLst/>
            <a:ahLst/>
            <a:cxnLst/>
            <a:rect r="r" b="b" t="t" l="l"/>
            <a:pathLst>
              <a:path h="1194494" w="1682386">
                <a:moveTo>
                  <a:pt x="0" y="0"/>
                </a:moveTo>
                <a:lnTo>
                  <a:pt x="1682386" y="0"/>
                </a:lnTo>
                <a:lnTo>
                  <a:pt x="1682386" y="1194494"/>
                </a:lnTo>
                <a:lnTo>
                  <a:pt x="0" y="119449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2971643" y="8321005"/>
            <a:ext cx="1546123" cy="1225302"/>
          </a:xfrm>
          <a:custGeom>
            <a:avLst/>
            <a:gdLst/>
            <a:ahLst/>
            <a:cxnLst/>
            <a:rect r="r" b="b" t="t" l="l"/>
            <a:pathLst>
              <a:path h="1225302" w="1546123">
                <a:moveTo>
                  <a:pt x="0" y="0"/>
                </a:moveTo>
                <a:lnTo>
                  <a:pt x="1546122" y="0"/>
                </a:lnTo>
                <a:lnTo>
                  <a:pt x="1546122" y="1225302"/>
                </a:lnTo>
                <a:lnTo>
                  <a:pt x="0" y="122530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446031" y="7881156"/>
            <a:ext cx="1249322" cy="687127"/>
          </a:xfrm>
          <a:custGeom>
            <a:avLst/>
            <a:gdLst/>
            <a:ahLst/>
            <a:cxnLst/>
            <a:rect r="r" b="b" t="t" l="l"/>
            <a:pathLst>
              <a:path h="687127" w="1249322">
                <a:moveTo>
                  <a:pt x="0" y="0"/>
                </a:moveTo>
                <a:lnTo>
                  <a:pt x="1249322" y="0"/>
                </a:lnTo>
                <a:lnTo>
                  <a:pt x="1249322" y="687127"/>
                </a:lnTo>
                <a:lnTo>
                  <a:pt x="0" y="68712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4717790" y="8933656"/>
            <a:ext cx="2422617" cy="716742"/>
          </a:xfrm>
          <a:custGeom>
            <a:avLst/>
            <a:gdLst/>
            <a:ahLst/>
            <a:cxnLst/>
            <a:rect r="r" b="b" t="t" l="l"/>
            <a:pathLst>
              <a:path h="716742" w="2422617">
                <a:moveTo>
                  <a:pt x="0" y="0"/>
                </a:moveTo>
                <a:lnTo>
                  <a:pt x="2422618" y="0"/>
                </a:lnTo>
                <a:lnTo>
                  <a:pt x="2422618" y="716742"/>
                </a:lnTo>
                <a:lnTo>
                  <a:pt x="0" y="71674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DAHQTxvHmDM</dc:identifier>
  <dcterms:modified xsi:type="dcterms:W3CDTF">2011-08-01T06:04:30Z</dcterms:modified>
  <cp:revision>1</cp:revision>
  <dc:title>NFSHW 2026 power point slide  (1920 × 1280 px) </dc:title>
</cp:coreProperties>
</file>